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98" r:id="rId3"/>
    <p:sldId id="299" r:id="rId4"/>
    <p:sldId id="300" r:id="rId5"/>
    <p:sldId id="292" r:id="rId6"/>
    <p:sldId id="275" r:id="rId7"/>
    <p:sldId id="294" r:id="rId8"/>
    <p:sldId id="295" r:id="rId9"/>
    <p:sldId id="296" r:id="rId10"/>
    <p:sldId id="29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4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Minor" userId="8ba41960-985e-40fa-965b-8aad8b24e054" providerId="ADAL" clId="{661314FF-446D-4744-AC3A-B963309AE43E}"/>
    <pc:docChg chg="delSld">
      <pc:chgData name="Adam Minor" userId="8ba41960-985e-40fa-965b-8aad8b24e054" providerId="ADAL" clId="{661314FF-446D-4744-AC3A-B963309AE43E}" dt="2024-06-21T16:06:11.145" v="0" actId="47"/>
      <pc:docMkLst>
        <pc:docMk/>
      </pc:docMkLst>
      <pc:sldChg chg="del">
        <pc:chgData name="Adam Minor" userId="8ba41960-985e-40fa-965b-8aad8b24e054" providerId="ADAL" clId="{661314FF-446D-4744-AC3A-B963309AE43E}" dt="2024-06-21T16:06:11.145" v="0" actId="47"/>
        <pc:sldMkLst>
          <pc:docMk/>
          <pc:sldMk cId="1662566141" sldId="29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6E9D-041A-86E1-329C-42348F816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B1C3C9-0307-9C83-0AD7-9929D2E2D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5CF33-C8EE-5AA2-E3A7-6AA376F7B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0FFCD-84B9-EF52-3771-FBE2A1F68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B4522-667F-556B-2FF1-C38CBB671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5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4D7D9-31D3-1053-D4CA-EAF475F91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A7509-234A-0F2C-32AD-C99D562FE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51BB3-B211-F5DC-9CE7-1A13C1F0C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00BC9-C418-5665-A3E5-BE6136AD5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75CA7-D0D2-CB16-1C3B-7D34C1DB9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9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EA87C-2107-6EC3-ABA5-9EC838D7A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00C17-AD07-3C69-93E5-52F1394C4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9188D-28F6-1E85-EDFA-DFD47162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16C16-E4A6-2146-59F9-29CE1DD4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9EEEB-DF70-AD46-6606-B7F45A796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32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CBDA5-F334-EA50-82EA-A054668BF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B09E8-CF00-AC05-DC21-E0136C1C04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EC5E43-64D9-CCF9-4EC6-432781E8A0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1439C-3051-005B-3B53-8B354985C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ACF11-CE69-5B69-3726-E7FE650D4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BF569-4493-F5B5-413A-3BD1357D7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62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B150-C9F9-15EE-4D2D-0D75B3943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1ABC23-44FD-FC23-1E56-66E533FB7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F65D0C-F50D-FFA9-DF23-D0F5248E5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8C38FD-7B54-28A2-DF54-2D332C9405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7FA1BA-8F88-26D2-7625-50819FC041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F6EB9F-B967-654E-F84F-21411F1B5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497069-4390-2B94-7808-E66147269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04E885-782F-EAD4-EF71-28057BAB8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3314B-BF0D-A426-58D2-3AD2BFADD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AA315A-FA16-4F73-09B2-CC32A13E9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0185C2-4281-1920-B8A5-FBA8B95C2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07EA2B-A011-937E-FFFD-0A03501B3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9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1E752F-A99F-6E97-6BE5-8CD14F193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D3E8BA-B050-5CAE-1BF0-A311AAADC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0067E-2882-2A19-C1BD-6F0462B3C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10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B1BBD-41F6-61D1-CD1D-F9B9F0B75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FC099-58DE-10BC-79E9-56747052C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33D9C-8C11-D3FB-2635-E710C3BFB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C3146-9AFE-CC97-70B8-B7DA742C0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E6C6C-1090-138F-397B-1F33CA931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02440-455E-2A4C-79C5-65B1CD719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474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DC1AD-35DF-70FC-CFE6-5A438D49F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E32F27-AE10-3456-AFEF-680D4468A8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F353A-B9BF-D2D5-6496-259FCE0B3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CCC27-5EAF-AE12-A463-F2DA288C0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DEE97-3BBC-A65F-7131-FADB645FA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6A11D0-F0ED-57B3-D3AB-8AE04C78D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45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BA9F7-09F3-7AE4-C5D0-24A9740B1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0FBA87-6BFF-2FC9-451C-578908C02A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3C21E-36F7-46AF-3615-3EDED4904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2A378-0E15-15EE-66BC-80EC33C3B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52276-74AB-8689-1624-4152EE2BA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5FAC15-27F0-8D42-3714-7007A063FA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41C11-981A-FF81-B8F2-CA20150048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BB096-6F51-240B-6D4E-7694F6C98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0B248-D95C-21EB-846F-BABB21C1C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FED83-D328-9BC6-BDF4-47A8AB744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79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3B317D-2B64-8DF1-1F7A-DA9E40E3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A7870-F991-2140-57BC-D4A628112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FC148-8DE8-C4E7-551D-787E8E8D3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6012C-0D29-48A5-9931-E42787CF3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9425C-6488-7686-932E-511E015ED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71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56EA839-6EEA-A2DC-1117-72887F6ED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86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urple and blue text on a yellow and blue background&#10;&#10;Description automatically generated">
            <a:extLst>
              <a:ext uri="{FF2B5EF4-FFF2-40B4-BE49-F238E27FC236}">
                <a16:creationId xmlns:a16="http://schemas.microsoft.com/office/drawing/2014/main" id="{858A577A-D886-16D3-32A0-3B31510053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052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rectangle with white text&#10;&#10;Description automatically generated">
            <a:extLst>
              <a:ext uri="{FF2B5EF4-FFF2-40B4-BE49-F238E27FC236}">
                <a16:creationId xmlns:a16="http://schemas.microsoft.com/office/drawing/2014/main" id="{F06DEB8B-3147-7B0D-38AE-F0B03396E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190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and blue text&#10;&#10;Description automatically generated">
            <a:extLst>
              <a:ext uri="{FF2B5EF4-FFF2-40B4-BE49-F238E27FC236}">
                <a16:creationId xmlns:a16="http://schemas.microsoft.com/office/drawing/2014/main" id="{3EC1E8E3-4AE7-BB71-325E-09F912D64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262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56EA839-6EEA-A2DC-1117-72887F6ED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140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gddd4f61a62_0_3">
            <a:extLst>
              <a:ext uri="{FF2B5EF4-FFF2-40B4-BE49-F238E27FC236}">
                <a16:creationId xmlns:a16="http://schemas.microsoft.com/office/drawing/2014/main" id="{559B627F-53D4-42F9-920A-70D7294EDEDA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additional slides below are </a:t>
            </a:r>
            <a:b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provided so the PowerPoint can be adapted to best fit your needs. </a:t>
            </a:r>
            <a:endParaRPr sz="4800" i="0" u="none" strike="noStrike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357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CFDA6A6-B74E-E40B-14C3-35DF8C25DD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8367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F65192-316F-DD27-59BA-E96DC231A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596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11A0761-81B1-E47E-B866-325926207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270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A15CBC0-C506-E875-90AB-B55F14D49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3338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19</Words>
  <Application>Microsoft Office PowerPoint</Application>
  <PresentationFormat>Widescreen</PresentationFormat>
  <Paragraphs>1</Paragraphs>
  <Slides>10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Reichard</dc:creator>
  <cp:lastModifiedBy>Adam Minor</cp:lastModifiedBy>
  <cp:revision>12</cp:revision>
  <dcterms:created xsi:type="dcterms:W3CDTF">2023-05-27T18:26:24Z</dcterms:created>
  <dcterms:modified xsi:type="dcterms:W3CDTF">2024-06-21T16:06:19Z</dcterms:modified>
</cp:coreProperties>
</file>